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</p:sldMasterIdLst>
  <p:sldIdLst>
    <p:sldId id="256" r:id="rId2"/>
    <p:sldId id="261" r:id="rId3"/>
    <p:sldId id="260" r:id="rId4"/>
    <p:sldId id="259" r:id="rId5"/>
    <p:sldId id="262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110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28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243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9865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6957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5308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2726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940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9227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255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1922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40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024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042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2002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660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1E618-8D6F-46C3-A17D-7150ED7A5D7E}" type="datetimeFigureOut">
              <a:rPr lang="fr-FR" smtClean="0"/>
              <a:t>20/12/2017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8F7C51B-95D0-4D00-80FB-2E12EF3761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3489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4F8C29-8ECF-4BAA-88F8-28BE8BE37F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2" y="619125"/>
            <a:ext cx="8915399" cy="2262781"/>
          </a:xfrm>
        </p:spPr>
        <p:txBody>
          <a:bodyPr/>
          <a:lstStyle/>
          <a:p>
            <a:r>
              <a:rPr lang="fr-FR" dirty="0"/>
              <a:t>Site de Cinéma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6AB7CC1-BF13-4A01-B66A-FDF83F5BE0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4278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7ECEB5-C47D-4815-8638-08106FF2A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Nanau-Purple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8AC85F-93D5-4F98-BC0E-B4D05975C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000" dirty="0"/>
              <a:t>Site d’avis cinématographiques</a:t>
            </a:r>
            <a:br>
              <a:rPr lang="fr-FR" dirty="0"/>
            </a:br>
            <a:endParaRPr lang="fr-FR" dirty="0"/>
          </a:p>
          <a:p>
            <a:pPr lvl="2"/>
            <a:r>
              <a:rPr lang="fr-FR" sz="1800" dirty="0"/>
              <a:t>Formulaire de recherche (Nom, Genre, Année, Note, Réalisateur, Acteur / Actrice )</a:t>
            </a:r>
          </a:p>
          <a:p>
            <a:pPr lvl="2"/>
            <a:r>
              <a:rPr lang="fr-FR" sz="1800" dirty="0"/>
              <a:t>Sélectionner parmi les sélections</a:t>
            </a:r>
          </a:p>
          <a:p>
            <a:pPr lvl="2"/>
            <a:r>
              <a:rPr lang="fr-FR" sz="1800" dirty="0"/>
              <a:t>Pouvoir commenter</a:t>
            </a:r>
          </a:p>
          <a:p>
            <a:pPr lvl="2"/>
            <a:r>
              <a:rPr lang="fr-FR" sz="1800" dirty="0"/>
              <a:t>Cocher les films vus</a:t>
            </a:r>
          </a:p>
          <a:p>
            <a:pPr marL="914400" lvl="2" indent="0">
              <a:buNone/>
            </a:pPr>
            <a:endParaRPr lang="fr-FR" dirty="0"/>
          </a:p>
          <a:p>
            <a:pPr lvl="2"/>
            <a:endParaRPr lang="fr-FR" sz="1400" dirty="0"/>
          </a:p>
          <a:p>
            <a:pPr lvl="2"/>
            <a:endParaRPr lang="fr-FR" sz="1400" dirty="0"/>
          </a:p>
          <a:p>
            <a:pPr marL="914400" lvl="2" indent="0">
              <a:buNone/>
            </a:pPr>
            <a:endParaRPr lang="fr-FR" sz="1400" dirty="0"/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1841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2DC1E0-24DD-4BC4-9017-3733D584D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 err="1">
                <a:solidFill>
                  <a:schemeClr val="tx1"/>
                </a:solidFill>
              </a:rPr>
              <a:t>Ressources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11" name="Espace réservé du contenu 10" descr="Une image contenant capture d’écran, moniteur, intérieur, écran&#10;&#10;Description générée avec un niveau de confiance élevé">
            <a:extLst>
              <a:ext uri="{FF2B5EF4-FFF2-40B4-BE49-F238E27FC236}">
                <a16:creationId xmlns:a16="http://schemas.microsoft.com/office/drawing/2014/main" id="{FA1BE063-CAD8-4366-B5AB-D373603C0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781" y="436601"/>
            <a:ext cx="5578674" cy="3739895"/>
          </a:xfrm>
          <a:prstGeom prst="rect">
            <a:avLst/>
          </a:prstGeom>
        </p:spPr>
      </p:pic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F491D189-85C0-4BE5-BC44-E336CFCB1D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36" r="14722"/>
          <a:stretch/>
        </p:blipFill>
        <p:spPr>
          <a:xfrm>
            <a:off x="6416043" y="436601"/>
            <a:ext cx="5455917" cy="373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95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36F5DE-5280-4C5F-9490-AA6A1DDB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Difficultés rencontrées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4DE905-6D18-4AF3-8CD5-BDF6C8E26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sz="2000" dirty="0"/>
              <a:t>Javascript et </a:t>
            </a:r>
            <a:r>
              <a:rPr lang="fr-FR" sz="2000" dirty="0" err="1"/>
              <a:t>Php</a:t>
            </a:r>
            <a:endParaRPr lang="fr-FR" sz="2000" dirty="0"/>
          </a:p>
          <a:p>
            <a:r>
              <a:rPr lang="fr-FR" sz="2000" dirty="0"/>
              <a:t>Groupe réduit et manque de connaissances</a:t>
            </a:r>
          </a:p>
          <a:p>
            <a:r>
              <a:rPr lang="fr-FR" sz="2000" dirty="0"/>
              <a:t>Problèmes de disponibilités</a:t>
            </a:r>
          </a:p>
        </p:txBody>
      </p:sp>
    </p:spTree>
    <p:extLst>
      <p:ext uri="{BB962C8B-B14F-4D97-AF65-F5344CB8AC3E}">
        <p14:creationId xmlns:p14="http://schemas.microsoft.com/office/powerpoint/2010/main" val="2435936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D2271-3BA2-486B-85C1-FD0103D0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148110"/>
            <a:ext cx="8911687" cy="1280890"/>
          </a:xfrm>
        </p:spPr>
        <p:txBody>
          <a:bodyPr>
            <a:noAutofit/>
          </a:bodyPr>
          <a:lstStyle/>
          <a:p>
            <a:r>
              <a:rPr lang="fr-FR" sz="4800" dirty="0"/>
              <a:t>Maquette </a:t>
            </a:r>
            <a:br>
              <a:rPr lang="fr-FR" sz="4800" dirty="0"/>
            </a:br>
            <a:r>
              <a:rPr lang="fr-FR" sz="4800" dirty="0"/>
              <a:t>de l’accueil</a:t>
            </a:r>
          </a:p>
        </p:txBody>
      </p:sp>
      <p:pic>
        <p:nvPicPr>
          <p:cNvPr id="4" name="Image 3" descr="Une image contenant capture d’écran&#10;&#10;Description générée avec un niveau de confiance élevé">
            <a:extLst>
              <a:ext uri="{FF2B5EF4-FFF2-40B4-BE49-F238E27FC236}">
                <a16:creationId xmlns:a16="http://schemas.microsoft.com/office/drawing/2014/main" id="{09D4678C-E07F-4D91-9263-51E88DCBD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493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17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224B59-27D3-48A9-8B45-EE7691F24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38042" y="2788554"/>
            <a:ext cx="8911687" cy="1280890"/>
          </a:xfrm>
        </p:spPr>
        <p:txBody>
          <a:bodyPr/>
          <a:lstStyle/>
          <a:p>
            <a:r>
              <a:rPr lang="fr-FR" dirty="0"/>
              <a:t>				</a:t>
            </a:r>
            <a:r>
              <a:rPr lang="fr-FR" sz="6000" dirty="0"/>
              <a:t>     Accueil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DB53A47-1F92-45FE-8487-926C7DAC9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6097"/>
            <a:ext cx="5226154" cy="6605805"/>
          </a:xfrm>
        </p:spPr>
      </p:pic>
    </p:spTree>
    <p:extLst>
      <p:ext uri="{BB962C8B-B14F-4D97-AF65-F5344CB8AC3E}">
        <p14:creationId xmlns:p14="http://schemas.microsoft.com/office/powerpoint/2010/main" val="2317444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3F657B-DB58-4C5D-BB75-CDD223D5F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00186" y="2148109"/>
            <a:ext cx="8911687" cy="1280890"/>
          </a:xfrm>
        </p:spPr>
        <p:txBody>
          <a:bodyPr/>
          <a:lstStyle/>
          <a:p>
            <a:r>
              <a:rPr lang="fr-FR" dirty="0"/>
              <a:t>			Genre </a:t>
            </a:r>
            <a:r>
              <a:rPr lang="fr-FR" sz="4800" dirty="0"/>
              <a:t>Epouvante-Horreur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C840B38-D02F-4898-AB33-351C40E85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501" y="74427"/>
            <a:ext cx="3924216" cy="6709145"/>
          </a:xfrm>
        </p:spPr>
      </p:pic>
    </p:spTree>
    <p:extLst>
      <p:ext uri="{BB962C8B-B14F-4D97-AF65-F5344CB8AC3E}">
        <p14:creationId xmlns:p14="http://schemas.microsoft.com/office/powerpoint/2010/main" val="3276607578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Brin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Bri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117</TotalTime>
  <Words>24</Words>
  <Application>Microsoft Office PowerPoint</Application>
  <PresentationFormat>Grand écran</PresentationFormat>
  <Paragraphs>20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Brin</vt:lpstr>
      <vt:lpstr>Site de Cinéma</vt:lpstr>
      <vt:lpstr>Nanau-Purple</vt:lpstr>
      <vt:lpstr>Ressources</vt:lpstr>
      <vt:lpstr>Difficultés rencontrées</vt:lpstr>
      <vt:lpstr>Maquette  de l’accueil</vt:lpstr>
      <vt:lpstr>         Accueil</vt:lpstr>
      <vt:lpstr>   Genre Epouvante-Horreur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de Cinéma</dc:title>
  <dc:creator>Kevin Madonna</dc:creator>
  <cp:lastModifiedBy>Kevin Madonna</cp:lastModifiedBy>
  <cp:revision>16</cp:revision>
  <dcterms:created xsi:type="dcterms:W3CDTF">2017-12-20T14:35:13Z</dcterms:created>
  <dcterms:modified xsi:type="dcterms:W3CDTF">2017-12-20T16:33:11Z</dcterms:modified>
</cp:coreProperties>
</file>

<file path=docProps/thumbnail.jpeg>
</file>